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7" r:id="rId9"/>
    <p:sldId id="263" r:id="rId10"/>
    <p:sldId id="268" r:id="rId11"/>
    <p:sldId id="265" r:id="rId12"/>
    <p:sldId id="269" r:id="rId13"/>
  </p:sldIdLst>
  <p:sldSz cx="12192000" cy="6858000"/>
  <p:notesSz cx="6858000" cy="9144000"/>
  <p:embeddedFontLst>
    <p:embeddedFont>
      <p:font typeface="Play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6CD74737-6D85-8278-9536-A9763BD8B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>
            <a:extLst>
              <a:ext uri="{FF2B5EF4-FFF2-40B4-BE49-F238E27FC236}">
                <a16:creationId xmlns:a16="http://schemas.microsoft.com/office/drawing/2014/main" id="{581064C7-4EE7-743A-1351-96C574AB3B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>
            <a:extLst>
              <a:ext uri="{FF2B5EF4-FFF2-40B4-BE49-F238E27FC236}">
                <a16:creationId xmlns:a16="http://schemas.microsoft.com/office/drawing/2014/main" id="{05935B0E-B500-0DE0-4D05-308D27E42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856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0" y="0"/>
            <a:ext cx="12280186" cy="685278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2833" y="4177"/>
            <a:ext cx="12274413" cy="6857163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3" descr="A pixelated logo with letters and numbe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9210" y="502777"/>
            <a:ext cx="5282514" cy="5282514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pic>
        <p:nvPicPr>
          <p:cNvPr id="87" name="Google Shape;87;p13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633" y="5816055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8" name="Google Shape;88;p13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66326" y="5443602"/>
            <a:ext cx="1325672" cy="129435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sp>
        <p:nvSpPr>
          <p:cNvPr id="89" name="Google Shape;89;p13"/>
          <p:cNvSpPr txBox="1"/>
          <p:nvPr/>
        </p:nvSpPr>
        <p:spPr>
          <a:xfrm>
            <a:off x="6310265" y="6283890"/>
            <a:ext cx="46604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ОТБОР "КАРТОФ В КАШОН"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C29F6-42F8-3984-3F25-056BEFDC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3C6A46-8E85-B2FB-05D4-6F94EDDC5BF4}"/>
              </a:ext>
            </a:extLst>
          </p:cNvPr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xelated logo with letters and numbers&#10;&#10;AI-generated content may be incorrect.">
            <a:extLst>
              <a:ext uri="{FF2B5EF4-FFF2-40B4-BE49-F238E27FC236}">
                <a16:creationId xmlns:a16="http://schemas.microsoft.com/office/drawing/2014/main" id="{A8E4089E-823C-1E51-5D62-B4501D2E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8" y="5562634"/>
            <a:ext cx="1297461" cy="1297461"/>
          </a:xfrm>
          <a:prstGeom prst="rect">
            <a:avLst/>
          </a:prstGeom>
          <a:effectLst>
            <a:outerShdw blurRad="228600" dist="127000" dir="2880000">
              <a:srgbClr val="000000">
                <a:alpha val="45000"/>
              </a:srgbClr>
            </a:outerShdw>
          </a:effectLst>
        </p:spPr>
      </p:pic>
      <p:pic>
        <p:nvPicPr>
          <p:cNvPr id="5" name="Picture 4" descr="Hack TUES 11 – Единственият хакатон в България, организиран от ученици за  ученици">
            <a:extLst>
              <a:ext uri="{FF2B5EF4-FFF2-40B4-BE49-F238E27FC236}">
                <a16:creationId xmlns:a16="http://schemas.microsoft.com/office/drawing/2014/main" id="{145AEAC0-894E-D46E-C661-068E6273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6" y="137589"/>
            <a:ext cx="915925" cy="925939"/>
          </a:xfrm>
          <a:prstGeom prst="rect">
            <a:avLst/>
          </a:prstGeom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" name="Picture 9" descr="A pixel art of a box of chips&#10;&#10;AI-generated content may be incorrect.">
            <a:extLst>
              <a:ext uri="{FF2B5EF4-FFF2-40B4-BE49-F238E27FC236}">
                <a16:creationId xmlns:a16="http://schemas.microsoft.com/office/drawing/2014/main" id="{F8F09169-E588-445A-DB61-F39B7569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791" y="5218"/>
            <a:ext cx="981207" cy="918577"/>
          </a:xfrm>
          <a:prstGeom prst="rect">
            <a:avLst/>
          </a:prstGeom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Text-To-Speech Icons - Free SVG &amp; PNG Text-To-Speech Images - Noun Project">
            <a:extLst>
              <a:ext uri="{FF2B5EF4-FFF2-40B4-BE49-F238E27FC236}">
                <a16:creationId xmlns:a16="http://schemas.microsoft.com/office/drawing/2014/main" id="{D6B22CD2-CC00-91C0-0CB0-3A866D19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800"/>
            <a:ext cx="2685561" cy="26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- Free technology icons">
            <a:extLst>
              <a:ext uri="{FF2B5EF4-FFF2-40B4-BE49-F238E27FC236}">
                <a16:creationId xmlns:a16="http://schemas.microsoft.com/office/drawing/2014/main" id="{80558B13-46A2-200B-E6AF-A690B0F1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13" y="624555"/>
            <a:ext cx="2956845" cy="29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Free Docker Logo Icon - Free Download Logos Logo Icons | IconScout">
            <a:extLst>
              <a:ext uri="{FF2B5EF4-FFF2-40B4-BE49-F238E27FC236}">
                <a16:creationId xmlns:a16="http://schemas.microsoft.com/office/drawing/2014/main" id="{C032F207-518C-4306-CFC2-D65A2C165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0" descr="Free Docker Logo Icon - Free Download Logos Logo Icons | IconScout">
            <a:extLst>
              <a:ext uri="{FF2B5EF4-FFF2-40B4-BE49-F238E27FC236}">
                <a16:creationId xmlns:a16="http://schemas.microsoft.com/office/drawing/2014/main" id="{AEBD435A-FCC5-4235-789F-A44B26EAC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Stock market - Free business and finance icons">
            <a:extLst>
              <a:ext uri="{FF2B5EF4-FFF2-40B4-BE49-F238E27FC236}">
                <a16:creationId xmlns:a16="http://schemas.microsoft.com/office/drawing/2014/main" id="{C3C4F452-2599-B249-3AE2-E17DD5A0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50" y="707615"/>
            <a:ext cx="2395672" cy="239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cker&quot; Icon - Download for free – Iconduck">
            <a:extLst>
              <a:ext uri="{FF2B5EF4-FFF2-40B4-BE49-F238E27FC236}">
                <a16:creationId xmlns:a16="http://schemas.microsoft.com/office/drawing/2014/main" id="{B519F513-7093-53D3-49DC-EFD025D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05" y="4014951"/>
            <a:ext cx="2791331" cy="215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57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0F48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2" descr="A pixelated logo with letters and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sp>
        <p:nvSpPr>
          <p:cNvPr id="239" name="Google Shape;239;p22"/>
          <p:cNvSpPr txBox="1"/>
          <p:nvPr/>
        </p:nvSpPr>
        <p:spPr>
          <a:xfrm>
            <a:off x="1645704" y="3046823"/>
            <a:ext cx="89020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НАШЕТО ПРЕЖИВЯВАНЕ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2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41" name="Google Shape;241;p22" descr="A pixel art of a box of chips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2B59-2653-23F3-82BD-52A77232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E17C3-C662-F23B-20BD-D72633D39367}"/>
              </a:ext>
            </a:extLst>
          </p:cNvPr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xelated logo with letters and numbers&#10;&#10;AI-generated content may be incorrect.">
            <a:extLst>
              <a:ext uri="{FF2B5EF4-FFF2-40B4-BE49-F238E27FC236}">
                <a16:creationId xmlns:a16="http://schemas.microsoft.com/office/drawing/2014/main" id="{1A58FD82-CA5D-36B4-5216-8ECE8CDF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1" y="-399501"/>
            <a:ext cx="5282514" cy="5282514"/>
          </a:xfrm>
          <a:prstGeom prst="rect">
            <a:avLst/>
          </a:prstGeom>
          <a:effectLst>
            <a:outerShdw blurRad="228600" dist="127000" dir="2880000">
              <a:srgbClr val="000000">
                <a:alpha val="45000"/>
              </a:srgbClr>
            </a:outerShdw>
          </a:effectLst>
        </p:spPr>
      </p:pic>
      <p:pic>
        <p:nvPicPr>
          <p:cNvPr id="11" name="Picture 10" descr="A cartoon of a person with a mustache&#10;&#10;AI-generated content may be incorrect.">
            <a:extLst>
              <a:ext uri="{FF2B5EF4-FFF2-40B4-BE49-F238E27FC236}">
                <a16:creationId xmlns:a16="http://schemas.microsoft.com/office/drawing/2014/main" id="{5053CFC1-9A2D-121B-1063-18110843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4" y="4504038"/>
            <a:ext cx="2391032" cy="2349844"/>
          </a:xfrm>
          <a:prstGeom prst="rect">
            <a:avLst/>
          </a:prstGeom>
        </p:spPr>
      </p:pic>
      <p:pic>
        <p:nvPicPr>
          <p:cNvPr id="12" name="Picture 11" descr="Hack TUES 11 – Единственият хакатон в България, организиран от ученици за  ученици">
            <a:extLst>
              <a:ext uri="{FF2B5EF4-FFF2-40B4-BE49-F238E27FC236}">
                <a16:creationId xmlns:a16="http://schemas.microsoft.com/office/drawing/2014/main" id="{A2F65EF6-4B82-EC0F-53A2-F2FCECD0D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264" y="471617"/>
            <a:ext cx="2784390" cy="2815281"/>
          </a:xfrm>
          <a:prstGeom prst="rect">
            <a:avLst/>
          </a:prstGeom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pixel art of a box of chips&#10;&#10;AI-generated content may be incorrect.">
            <a:extLst>
              <a:ext uri="{FF2B5EF4-FFF2-40B4-BE49-F238E27FC236}">
                <a16:creationId xmlns:a16="http://schemas.microsoft.com/office/drawing/2014/main" id="{A222E79E-9C30-1AE5-53B3-814D76E99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114" y="2454536"/>
            <a:ext cx="4212353" cy="41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0" y="0"/>
            <a:ext cx="12280186" cy="685278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 descr="A pixelated logo with letters and numbe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sp>
        <p:nvSpPr>
          <p:cNvPr id="97" name="Google Shape;97;p14"/>
          <p:cNvSpPr txBox="1"/>
          <p:nvPr/>
        </p:nvSpPr>
        <p:spPr>
          <a:xfrm>
            <a:off x="3984512" y="131094"/>
            <a:ext cx="442576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ОТБОРЪТ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970178" y="3100107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Стоян Иванов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443380" y="2954683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Михаил Георгиев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072104" y="3100107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Антон Христов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8700829" y="3049442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Мартин Раднев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407855" y="4986950"/>
            <a:ext cx="14670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Ментор: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Телерик Арсов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4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4" name="Google Shape;104;p14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5" name="Google Shape;105;p14" descr="A person wearing sunglasses taking a selfie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 l="10769" t="32699" r="452" b="345"/>
          <a:stretch/>
        </p:blipFill>
        <p:spPr>
          <a:xfrm>
            <a:off x="1101030" y="2693854"/>
            <a:ext cx="2045702" cy="20128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4" descr="A person in a military uniform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 l="22330" t="32295" r="6117" b="9473"/>
          <a:stretch/>
        </p:blipFill>
        <p:spPr>
          <a:xfrm>
            <a:off x="3547736" y="2612198"/>
            <a:ext cx="2050982" cy="20944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4" descr="A person taking a selfie&#10;&#10;AI-generated content may be incorrect."/>
          <p:cNvPicPr preferRelativeResize="0"/>
          <p:nvPr/>
        </p:nvPicPr>
        <p:blipFill rotWithShape="1">
          <a:blip r:embed="rId9">
            <a:alphaModFix/>
          </a:blip>
          <a:srcRect t="5965" r="6666" b="-351"/>
          <a:stretch/>
        </p:blipFill>
        <p:spPr>
          <a:xfrm>
            <a:off x="8811277" y="2593931"/>
            <a:ext cx="2098113" cy="21189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" name="Google Shape;108;p14" descr="A person in a white shirt and tie&#10;&#10;AI-generated content may be incorrect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16065" y="4757265"/>
            <a:ext cx="1642176" cy="165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9" name="Google Shape;109;p14" descr="A person standing in front of water&#10;&#10;AI-generated content may be incorrect."/>
          <p:cNvPicPr preferRelativeResize="0"/>
          <p:nvPr/>
        </p:nvPicPr>
        <p:blipFill rotWithShape="1">
          <a:blip r:embed="rId11">
            <a:alphaModFix/>
          </a:blip>
          <a:srcRect l="29615" t="21005" r="3245" b="32267"/>
          <a:stretch/>
        </p:blipFill>
        <p:spPr>
          <a:xfrm>
            <a:off x="6052943" y="2554787"/>
            <a:ext cx="2357330" cy="220247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0" y="0"/>
            <a:ext cx="12280186" cy="685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2833" y="4177"/>
            <a:ext cx="12274413" cy="6857163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 descr="A pixelated logo with letters and numbe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sp>
        <p:nvSpPr>
          <p:cNvPr id="117" name="Google Shape;117;p15"/>
          <p:cNvSpPr txBox="1"/>
          <p:nvPr/>
        </p:nvSpPr>
        <p:spPr>
          <a:xfrm>
            <a:off x="3984512" y="131094"/>
            <a:ext cx="497496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ОТБОРЪТ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913519" y="1237418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Стоян Иванов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405465" y="1237418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Михаил Георгиев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093060" y="1237418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Антон Христов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8698275" y="1237418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Мартин Раднев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102866" y="4986950"/>
            <a:ext cx="342885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Ментор: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Телерик Арсов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5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4" name="Google Shape;124;p15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5" name="Google Shape;125;p15" descr="A person wearing sunglasses taking a selfie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 l="10769" t="32699" r="452" b="345"/>
          <a:stretch/>
        </p:blipFill>
        <p:spPr>
          <a:xfrm>
            <a:off x="1101030" y="2693854"/>
            <a:ext cx="2045702" cy="20128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5" descr="A person in a military uniform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 l="22330" t="32295" r="6117" b="9473"/>
          <a:stretch/>
        </p:blipFill>
        <p:spPr>
          <a:xfrm>
            <a:off x="3547736" y="2612198"/>
            <a:ext cx="2050982" cy="20944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15" descr="A person taking a selfie&#10;&#10;AI-generated content may be incorrect."/>
          <p:cNvPicPr preferRelativeResize="0"/>
          <p:nvPr/>
        </p:nvPicPr>
        <p:blipFill rotWithShape="1">
          <a:blip r:embed="rId9">
            <a:alphaModFix/>
          </a:blip>
          <a:srcRect t="5965" r="6666" b="-351"/>
          <a:stretch/>
        </p:blipFill>
        <p:spPr>
          <a:xfrm>
            <a:off x="8811277" y="2593931"/>
            <a:ext cx="2098113" cy="21189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15" descr="A person in a white shirt and tie&#10;&#10;AI-generated content may be incorrect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16065" y="4757265"/>
            <a:ext cx="1642176" cy="165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" name="Google Shape;129;p15" descr="A person standing in front of water&#10;&#10;AI-generated content may be incorrect."/>
          <p:cNvPicPr preferRelativeResize="0"/>
          <p:nvPr/>
        </p:nvPicPr>
        <p:blipFill rotWithShape="1">
          <a:blip r:embed="rId11">
            <a:alphaModFix/>
          </a:blip>
          <a:srcRect l="29615" t="21005" r="3245" b="32267"/>
          <a:stretch/>
        </p:blipFill>
        <p:spPr>
          <a:xfrm>
            <a:off x="6052943" y="2554787"/>
            <a:ext cx="2357330" cy="220247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5893" y="2932"/>
            <a:ext cx="12189167" cy="6857163"/>
          </a:xfrm>
          <a:prstGeom prst="rect">
            <a:avLst/>
          </a:prstGeom>
          <a:solidFill>
            <a:srgbClr val="1048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0" y="0"/>
            <a:ext cx="12280186" cy="685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833" y="4177"/>
            <a:ext cx="12274413" cy="6857163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6" descr="A pixelated logo with letters and numbe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sp>
        <p:nvSpPr>
          <p:cNvPr id="138" name="Google Shape;138;p16"/>
          <p:cNvSpPr txBox="1"/>
          <p:nvPr/>
        </p:nvSpPr>
        <p:spPr>
          <a:xfrm>
            <a:off x="3984512" y="131094"/>
            <a:ext cx="456232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ОТБОРЪТ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926275" y="3102612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Стоян Иванов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411052" y="2957188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Михаил Георгиев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009296" y="3102612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Антон Христов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8638021" y="3051947"/>
            <a:ext cx="23190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Мартин Раднев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407855" y="4986950"/>
            <a:ext cx="14670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Ментор: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Телерик Арсов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6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45" name="Google Shape;145;p16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46" name="Google Shape;146;p16" descr="A person wearing sunglasses taking a selfie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 l="10769" t="32699" r="452" b="345"/>
          <a:stretch/>
        </p:blipFill>
        <p:spPr>
          <a:xfrm>
            <a:off x="1097781" y="2696871"/>
            <a:ext cx="2045702" cy="20128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p16" descr="A person in a military uniform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 l="22330" t="32295" r="6117" b="9473"/>
          <a:stretch/>
        </p:blipFill>
        <p:spPr>
          <a:xfrm>
            <a:off x="3556062" y="2615215"/>
            <a:ext cx="2050982" cy="20944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16" descr="A person taking a selfie&#10;&#10;AI-generated content may be incorrect."/>
          <p:cNvPicPr preferRelativeResize="0"/>
          <p:nvPr/>
        </p:nvPicPr>
        <p:blipFill rotWithShape="1">
          <a:blip r:embed="rId9">
            <a:alphaModFix/>
          </a:blip>
          <a:srcRect t="5965" r="6666" b="-351"/>
          <a:stretch/>
        </p:blipFill>
        <p:spPr>
          <a:xfrm>
            <a:off x="8819603" y="2596948"/>
            <a:ext cx="2098113" cy="21189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16" descr="A person in a white shirt and tie&#10;&#10;AI-generated content may be incorrect.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16065" y="4757265"/>
            <a:ext cx="1642176" cy="165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16" descr="A person standing in front of water&#10;&#10;AI-generated content may be incorrect."/>
          <p:cNvPicPr preferRelativeResize="0"/>
          <p:nvPr/>
        </p:nvPicPr>
        <p:blipFill rotWithShape="1">
          <a:blip r:embed="rId11">
            <a:alphaModFix/>
          </a:blip>
          <a:srcRect l="29615" t="21005" r="3245" b="32267"/>
          <a:stretch/>
        </p:blipFill>
        <p:spPr>
          <a:xfrm>
            <a:off x="6061269" y="2557804"/>
            <a:ext cx="2357330" cy="220247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-5151906" y="3755143"/>
            <a:ext cx="3534404" cy="24321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-5151906" y="4167330"/>
            <a:ext cx="322960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Личност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Хитрост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Начин на говорене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Наивност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-2038126" y="3755142"/>
            <a:ext cx="1914640" cy="2432136"/>
          </a:xfrm>
          <a:prstGeom prst="rightBrace">
            <a:avLst>
              <a:gd name="adj1" fmla="val 20875"/>
              <a:gd name="adj2" fmla="val 50000"/>
            </a:avLst>
          </a:prstGeom>
          <a:solidFill>
            <a:srgbClr val="156082"/>
          </a:solidFill>
          <a:ln w="19050" cap="flat" cmpd="sng">
            <a:solidFill>
              <a:srgbClr val="0424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0F48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7" descr="A pixelated logo with letters and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pic>
        <p:nvPicPr>
          <p:cNvPr id="160" name="Google Shape;160;p17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161" name="Google Shape;161;p17"/>
          <p:cNvGrpSpPr/>
          <p:nvPr/>
        </p:nvGrpSpPr>
        <p:grpSpPr>
          <a:xfrm>
            <a:off x="6096000" y="3466849"/>
            <a:ext cx="4271376" cy="2135688"/>
            <a:chOff x="129436" y="2700403"/>
            <a:chExt cx="4876800" cy="2438400"/>
          </a:xfrm>
        </p:grpSpPr>
        <p:pic>
          <p:nvPicPr>
            <p:cNvPr id="162" name="Google Shape;162;p17" descr="A video game of a room with a desk and a clock&#10;&#10;AI-generated content may be incorrect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9436" y="2700403"/>
              <a:ext cx="4876800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 descr="A cartoon of a person with a mustach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034746" y="4023872"/>
              <a:ext cx="1074501" cy="1013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7" descr="A black background with a brown surface&#10;&#10;AI-generated content may be incorrect."/>
            <p:cNvPicPr preferRelativeResize="0"/>
            <p:nvPr/>
          </p:nvPicPr>
          <p:blipFill rotWithShape="1">
            <a:blip r:embed="rId7">
              <a:alphaModFix/>
            </a:blip>
            <a:srcRect l="24624" t="83760" r="26124" b="427"/>
            <a:stretch/>
          </p:blipFill>
          <p:spPr>
            <a:xfrm>
              <a:off x="1329847" y="4746321"/>
              <a:ext cx="2401858" cy="3855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7"/>
          <p:cNvSpPr/>
          <p:nvPr/>
        </p:nvSpPr>
        <p:spPr>
          <a:xfrm>
            <a:off x="1951996" y="3429001"/>
            <a:ext cx="3534404" cy="24321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2191423" y="3502653"/>
            <a:ext cx="370137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Личност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Хитрост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Начин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говорене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Наивност</a:t>
            </a:r>
            <a:endParaRPr sz="2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7" descr="A pixel art of a box of chips&#10;&#10;AI-generated content may be incorrect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6000" y="3483821"/>
            <a:ext cx="4271376" cy="238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6096000" y="3483822"/>
            <a:ext cx="4271376" cy="2377316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7" descr="A cartoon of a person with a mustache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8378" y="4220501"/>
            <a:ext cx="1662426" cy="163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0" y="3466849"/>
            <a:ext cx="4271376" cy="239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5065776" y="3429000"/>
            <a:ext cx="1914640" cy="2432136"/>
          </a:xfrm>
          <a:prstGeom prst="rightBrace">
            <a:avLst>
              <a:gd name="adj1" fmla="val 20875"/>
              <a:gd name="adj2" fmla="val 50000"/>
            </a:avLst>
          </a:prstGeom>
          <a:solidFill>
            <a:srgbClr val="156082"/>
          </a:solidFill>
          <a:ln w="19050" cap="flat" cmpd="sng">
            <a:solidFill>
              <a:srgbClr val="0424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0F48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0" y="0"/>
            <a:ext cx="12280186" cy="685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2833" y="4177"/>
            <a:ext cx="12274413" cy="6857163"/>
          </a:xfrm>
          <a:prstGeom prst="rect">
            <a:avLst/>
          </a:prstGeom>
          <a:solidFill>
            <a:srgbClr val="10486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8" descr="A pixelated logo with letters and number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pic>
        <p:nvPicPr>
          <p:cNvPr id="181" name="Google Shape;181;p18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2" name="Google Shape;182;p18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18" descr="A cartoon of a person with a mustache&#10;&#10;AI-generated content may be incorrect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77733" y="3700412"/>
            <a:ext cx="1662426" cy="16337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 rot="1865600">
            <a:off x="6917892" y="2340694"/>
            <a:ext cx="2523281" cy="1633789"/>
          </a:xfrm>
          <a:prstGeom prst="cloudCallout">
            <a:avLst>
              <a:gd name="adj1" fmla="val -35105"/>
              <a:gd name="adj2" fmla="val 87398"/>
            </a:avLst>
          </a:prstGeom>
          <a:solidFill>
            <a:srgbClr val="C0E4F5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 rot="-215068">
            <a:off x="2733608" y="2499628"/>
            <a:ext cx="2523281" cy="1633789"/>
          </a:xfrm>
          <a:prstGeom prst="cloudCallout">
            <a:avLst>
              <a:gd name="adj1" fmla="val 63500"/>
              <a:gd name="adj2" fmla="val 43504"/>
            </a:avLst>
          </a:prstGeom>
          <a:solidFill>
            <a:srgbClr val="C0E4F5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4697887" y="857537"/>
            <a:ext cx="2523281" cy="1633789"/>
          </a:xfrm>
          <a:prstGeom prst="cloudCallout">
            <a:avLst>
              <a:gd name="adj1" fmla="val 5424"/>
              <a:gd name="adj2" fmla="val 117919"/>
            </a:avLst>
          </a:prstGeom>
          <a:solidFill>
            <a:srgbClr val="C0E4F5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64357">
            <a:off x="7638698" y="2616755"/>
            <a:ext cx="1081668" cy="1081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 rot="-10542438">
            <a:off x="8192211" y="3244135"/>
            <a:ext cx="324609" cy="350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2501B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/>
          <p:nvPr/>
        </p:nvSpPr>
        <p:spPr>
          <a:xfrm rot="276732" flipH="1">
            <a:off x="8448263" y="3253520"/>
            <a:ext cx="324609" cy="350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38157" y="2810724"/>
            <a:ext cx="1114181" cy="1049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 rot="10800000">
            <a:off x="3882338" y="3241036"/>
            <a:ext cx="334062" cy="501158"/>
          </a:xfrm>
          <a:prstGeom prst="downArrow">
            <a:avLst>
              <a:gd name="adj1" fmla="val 50000"/>
              <a:gd name="adj2" fmla="val 77372"/>
            </a:avLst>
          </a:prstGeom>
          <a:solidFill>
            <a:srgbClr val="12501B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 rot="10800000">
            <a:off x="3997746" y="3147431"/>
            <a:ext cx="334062" cy="501158"/>
          </a:xfrm>
          <a:prstGeom prst="downArrow">
            <a:avLst>
              <a:gd name="adj1" fmla="val 50000"/>
              <a:gd name="adj2" fmla="val 77372"/>
            </a:avLst>
          </a:prstGeom>
          <a:solidFill>
            <a:srgbClr val="12501B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 rot="10800000">
            <a:off x="4108949" y="3027413"/>
            <a:ext cx="334062" cy="501158"/>
          </a:xfrm>
          <a:prstGeom prst="downArrow">
            <a:avLst>
              <a:gd name="adj1" fmla="val 50000"/>
              <a:gd name="adj2" fmla="val 77372"/>
            </a:avLst>
          </a:prstGeom>
          <a:solidFill>
            <a:srgbClr val="12501B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15815" y="843218"/>
            <a:ext cx="1662426" cy="16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82FA620F-FC17-7FA9-D69A-BD739A6F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>
            <a:extLst>
              <a:ext uri="{FF2B5EF4-FFF2-40B4-BE49-F238E27FC236}">
                <a16:creationId xmlns:a16="http://schemas.microsoft.com/office/drawing/2014/main" id="{0D7BE797-EF29-326A-BD38-F2F2C359E2C6}"/>
              </a:ext>
            </a:extLst>
          </p:cNvPr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0F48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0" descr="A pixelated logo with letters and numbers&#10;&#10;AI-generated content may be incorrect.">
            <a:extLst>
              <a:ext uri="{FF2B5EF4-FFF2-40B4-BE49-F238E27FC236}">
                <a16:creationId xmlns:a16="http://schemas.microsoft.com/office/drawing/2014/main" id="{DFD1289F-FD28-942C-D1C7-9ACC08F42D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pic>
        <p:nvPicPr>
          <p:cNvPr id="220" name="Google Shape;220;p20" descr="Hack TUES 11 – Единственият хакатон в България, организиран от ученици за  ученици">
            <a:extLst>
              <a:ext uri="{FF2B5EF4-FFF2-40B4-BE49-F238E27FC236}">
                <a16:creationId xmlns:a16="http://schemas.microsoft.com/office/drawing/2014/main" id="{33C377FB-183F-AEEA-B6A2-8541F411E3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22" name="Google Shape;222;p20" descr="A cartoon of a person with a mustache&#10;&#10;AI-generated content may be incorrect.">
            <a:extLst>
              <a:ext uri="{FF2B5EF4-FFF2-40B4-BE49-F238E27FC236}">
                <a16:creationId xmlns:a16="http://schemas.microsoft.com/office/drawing/2014/main" id="{92CDBC66-38A5-9413-B5D6-E2487B9EF27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28356" y="5562634"/>
            <a:ext cx="1486704" cy="129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 descr="A pixel art of a box of chips&#10;&#10;AI-generated content may be incorrect.">
            <a:extLst>
              <a:ext uri="{FF2B5EF4-FFF2-40B4-BE49-F238E27FC236}">
                <a16:creationId xmlns:a16="http://schemas.microsoft.com/office/drawing/2014/main" id="{10F32FF8-B8F6-475F-1FEA-3C383BB398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6E8FC-6F2E-A57C-522A-F86AA9C8D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196" y="1063528"/>
            <a:ext cx="8659663" cy="48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5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710F-3B2D-2D2C-2B83-444C22DB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CD2203-31B5-1558-2601-5D36DD06B694}"/>
              </a:ext>
            </a:extLst>
          </p:cNvPr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xelated logo with letters and numbers&#10;&#10;AI-generated content may be incorrect.">
            <a:extLst>
              <a:ext uri="{FF2B5EF4-FFF2-40B4-BE49-F238E27FC236}">
                <a16:creationId xmlns:a16="http://schemas.microsoft.com/office/drawing/2014/main" id="{6A592E32-0139-95D7-BF7F-8D3FA678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8" y="5562634"/>
            <a:ext cx="1297461" cy="1297461"/>
          </a:xfrm>
          <a:prstGeom prst="rect">
            <a:avLst/>
          </a:prstGeom>
          <a:effectLst>
            <a:outerShdw blurRad="228600" dist="127000" dir="2880000">
              <a:srgbClr val="000000">
                <a:alpha val="4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865F73-FB30-75D2-FA08-F222BD53D22A}"/>
              </a:ext>
            </a:extLst>
          </p:cNvPr>
          <p:cNvSpPr txBox="1"/>
          <p:nvPr/>
        </p:nvSpPr>
        <p:spPr>
          <a:xfrm>
            <a:off x="4267283" y="134522"/>
            <a:ext cx="33415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6A039F-088A-4A05-10B9-621DC923D534}"/>
              </a:ext>
            </a:extLst>
          </p:cNvPr>
          <p:cNvSpPr txBox="1"/>
          <p:nvPr/>
        </p:nvSpPr>
        <p:spPr>
          <a:xfrm>
            <a:off x="1361836" y="942792"/>
            <a:ext cx="33415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Front-end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F2407B-5C69-FB5B-3220-8F125C5475A3}"/>
              </a:ext>
            </a:extLst>
          </p:cNvPr>
          <p:cNvSpPr txBox="1"/>
          <p:nvPr/>
        </p:nvSpPr>
        <p:spPr>
          <a:xfrm>
            <a:off x="7469209" y="772194"/>
            <a:ext cx="33415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Back-end</a:t>
            </a:r>
            <a:endParaRPr lang="en-US" dirty="0"/>
          </a:p>
        </p:txBody>
      </p:sp>
      <p:pic>
        <p:nvPicPr>
          <p:cNvPr id="3" name="Picture 2" descr="Hack TUES 11 – Единственият хакатон в България, организиран от ученици за  ученици">
            <a:extLst>
              <a:ext uri="{FF2B5EF4-FFF2-40B4-BE49-F238E27FC236}">
                <a16:creationId xmlns:a16="http://schemas.microsoft.com/office/drawing/2014/main" id="{4FFD5C59-AE16-143E-D268-53F21D2A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86" y="137589"/>
            <a:ext cx="915925" cy="925939"/>
          </a:xfrm>
          <a:prstGeom prst="rect">
            <a:avLst/>
          </a:prstGeom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" name="Picture 9" descr="A pixel art of a box of chips&#10;&#10;AI-generated content may be incorrect.">
            <a:extLst>
              <a:ext uri="{FF2B5EF4-FFF2-40B4-BE49-F238E27FC236}">
                <a16:creationId xmlns:a16="http://schemas.microsoft.com/office/drawing/2014/main" id="{899D5F83-2C3E-3563-709E-AC90684B7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791" y="5218"/>
            <a:ext cx="981207" cy="918577"/>
          </a:xfrm>
          <a:prstGeom prst="rect">
            <a:avLst/>
          </a:prstGeom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3EF2A2-3BFB-E1E6-ABB4-0CAC225A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11990">
            <a:off x="4692277" y="2834843"/>
            <a:ext cx="2379721" cy="153664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35084B0-12B0-0193-13CC-F54DBDEE8E0A}"/>
              </a:ext>
            </a:extLst>
          </p:cNvPr>
          <p:cNvSpPr/>
          <p:nvPr/>
        </p:nvSpPr>
        <p:spPr>
          <a:xfrm>
            <a:off x="1386859" y="1762101"/>
            <a:ext cx="3319557" cy="3342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ile:Godot icon.svg - Wikimedia Commons">
            <a:extLst>
              <a:ext uri="{FF2B5EF4-FFF2-40B4-BE49-F238E27FC236}">
                <a16:creationId xmlns:a16="http://schemas.microsoft.com/office/drawing/2014/main" id="{945F0CE7-549F-8869-17A3-930EBFA21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315" y="2192033"/>
            <a:ext cx="2427672" cy="242767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7CCA8A-F16A-54A0-6D2A-DC12911CFBC1}"/>
              </a:ext>
            </a:extLst>
          </p:cNvPr>
          <p:cNvSpPr/>
          <p:nvPr/>
        </p:nvSpPr>
        <p:spPr>
          <a:xfrm>
            <a:off x="6980135" y="1546025"/>
            <a:ext cx="4331377" cy="41268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hat IS Flask | AppSeed Documentation">
            <a:extLst>
              <a:ext uri="{FF2B5EF4-FFF2-40B4-BE49-F238E27FC236}">
                <a16:creationId xmlns:a16="http://schemas.microsoft.com/office/drawing/2014/main" id="{DB5FD702-D203-8058-2E7C-33E9FECA5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8074" y="3934596"/>
            <a:ext cx="1837039" cy="1367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 descr="Why Is The Python Programming Language So Popular?">
            <a:extLst>
              <a:ext uri="{FF2B5EF4-FFF2-40B4-BE49-F238E27FC236}">
                <a16:creationId xmlns:a16="http://schemas.microsoft.com/office/drawing/2014/main" id="{962321A9-8844-2C2D-F431-299D594F0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724" y="3766751"/>
            <a:ext cx="1713470" cy="17031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 descr="Ollama: A Deep Dive into Running Large Language Models Locally(PART-1): |  by Anoop Maurya | Medium">
            <a:extLst>
              <a:ext uri="{FF2B5EF4-FFF2-40B4-BE49-F238E27FC236}">
                <a16:creationId xmlns:a16="http://schemas.microsoft.com/office/drawing/2014/main" id="{42AB4799-5E97-EE35-0BE9-D668316DB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0805" y="1980941"/>
            <a:ext cx="1569309" cy="1619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Database icon SVG Vector &amp; PNG Free Download | UXWing">
            <a:extLst>
              <a:ext uri="{FF2B5EF4-FFF2-40B4-BE49-F238E27FC236}">
                <a16:creationId xmlns:a16="http://schemas.microsoft.com/office/drawing/2014/main" id="{F3873FDF-4A4E-19E6-D313-F2D38E537D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1509" y="1982123"/>
            <a:ext cx="1574470" cy="1631334"/>
          </a:xfrm>
          <a:prstGeom prst="snip2DiagRect">
            <a:avLst>
              <a:gd name="adj1" fmla="val 0"/>
              <a:gd name="adj2" fmla="val 2643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280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/>
          <p:nvPr/>
        </p:nvSpPr>
        <p:spPr>
          <a:xfrm>
            <a:off x="2833" y="4177"/>
            <a:ext cx="12212227" cy="6857163"/>
          </a:xfrm>
          <a:prstGeom prst="rect">
            <a:avLst/>
          </a:prstGeom>
          <a:solidFill>
            <a:srgbClr val="0F48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0" descr="A pixelated logo with letters and numbe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38" y="5562634"/>
            <a:ext cx="1297461" cy="1297461"/>
          </a:xfrm>
          <a:prstGeom prst="rect">
            <a:avLst/>
          </a:prstGeom>
          <a:noFill/>
          <a:ln>
            <a:noFill/>
          </a:ln>
          <a:effectLst>
            <a:outerShdw blurRad="228600" dist="127000" dir="2880000">
              <a:srgbClr val="000000">
                <a:alpha val="44705"/>
              </a:srgbClr>
            </a:outerShdw>
          </a:effectLst>
        </p:spPr>
      </p:pic>
      <p:pic>
        <p:nvPicPr>
          <p:cNvPr id="220" name="Google Shape;220;p20" descr="Hack TUES 11 – Единственият хакатон в България, организиран от ученици за  учениц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386" y="137589"/>
            <a:ext cx="915925" cy="925939"/>
          </a:xfrm>
          <a:prstGeom prst="rect">
            <a:avLst/>
          </a:prstGeom>
          <a:noFill/>
          <a:ln>
            <a:noFill/>
          </a:ln>
          <a:effectLst>
            <a:outerShdw blurRad="304800" dist="38100" dir="2700000">
              <a:srgbClr val="000000">
                <a:alpha val="40000"/>
              </a:srgbClr>
            </a:outerShdw>
          </a:effectLst>
        </p:spPr>
      </p:pic>
      <p:sp>
        <p:nvSpPr>
          <p:cNvPr id="221" name="Google Shape;221;p20"/>
          <p:cNvSpPr txBox="1"/>
          <p:nvPr/>
        </p:nvSpPr>
        <p:spPr>
          <a:xfrm>
            <a:off x="1645704" y="2827617"/>
            <a:ext cx="890205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pic>
        <p:nvPicPr>
          <p:cNvPr id="222" name="Google Shape;222;p20" descr="A cartoon of a person with a mustache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4371" y="4504038"/>
            <a:ext cx="2391032" cy="234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 descr="A pixel art of a box of chips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791" y="5218"/>
            <a:ext cx="981207" cy="918577"/>
          </a:xfrm>
          <a:prstGeom prst="rect">
            <a:avLst/>
          </a:prstGeom>
          <a:noFill/>
          <a:ln>
            <a:noFill/>
          </a:ln>
          <a:effectLst>
            <a:outerShdw blurRad="2540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</Words>
  <Application>Microsoft Office PowerPoint</Application>
  <PresentationFormat>Widescreen</PresentationFormat>
  <Paragraphs>35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Anton Hristov</cp:lastModifiedBy>
  <cp:revision>7</cp:revision>
  <dcterms:modified xsi:type="dcterms:W3CDTF">2025-03-22T02:33:45Z</dcterms:modified>
</cp:coreProperties>
</file>